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17" dt="2024-06-15T10:26:37.395"/>
    <p1510:client id="{C3461B66-4809-4173-8C90-40EF87EF7D62}" v="4695" dt="2024-06-15T10:13:4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15/06/2024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83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908" r="-656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5" y="5524839"/>
                <a:ext cx="7846982" cy="467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5" y="5524839"/>
                <a:ext cx="7846982" cy="467820"/>
              </a:xfrm>
              <a:prstGeom prst="rect">
                <a:avLst/>
              </a:prstGeom>
              <a:blipFill>
                <a:blip r:embed="rId6"/>
                <a:stretch>
                  <a:fillRect t="-5195" r="-2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4717" r="-40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Like the Inner Loop, by following </a:t>
            </a:r>
            <a:r>
              <a:rPr lang="it-IT" err="1"/>
              <a:t>similar</a:t>
            </a:r>
            <a:r>
              <a:rPr lang="it-IT"/>
              <a:t> steps and </a:t>
            </a:r>
            <a:r>
              <a:rPr lang="it-IT" err="1"/>
              <a:t>attractivity</a:t>
            </a:r>
            <a:r>
              <a:rPr lang="it-IT"/>
              <a:t> can be </a:t>
            </a:r>
            <a:r>
              <a:rPr lang="it-IT" err="1"/>
              <a:t>proved</a:t>
            </a:r>
            <a:r>
              <a:rPr lang="it-IT"/>
              <a:t> </a:t>
            </a:r>
            <a:r>
              <a:rPr lang="it-IT" err="1"/>
              <a:t>supposing</a:t>
            </a:r>
            <a:r>
              <a:rPr lang="it-IT"/>
              <a:t> to make the </a:t>
            </a:r>
            <a:r>
              <a:rPr lang="it-IT" err="1"/>
              <a:t>angular</a:t>
            </a:r>
            <a:r>
              <a:rPr lang="it-IT"/>
              <a:t> part </a:t>
            </a:r>
            <a:r>
              <a:rPr lang="it-IT" err="1"/>
              <a:t>faster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position and to </a:t>
            </a:r>
            <a:r>
              <a:rPr lang="it-IT" err="1"/>
              <a:t>consider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vanished</a:t>
            </a:r>
            <a:r>
              <a:rPr lang="it-IT"/>
              <a:t> the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, in </a:t>
            </a:r>
            <a:r>
              <a:rPr lang="it-IT" err="1"/>
              <a:t>such</a:t>
            </a:r>
            <a:r>
              <a:rPr lang="it-IT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/>
              <a:t>The Outer Loop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enhanced</a:t>
            </a:r>
            <a:r>
              <a:rPr lang="it-IT"/>
              <a:t> with an </a:t>
            </a:r>
            <a:r>
              <a:rPr lang="it-IT" err="1"/>
              <a:t>integral</a:t>
            </a:r>
            <a:r>
              <a:rPr lang="it-IT"/>
              <a:t> sliding action </a:t>
            </a:r>
            <a:r>
              <a:rPr lang="en-US" b="0" i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>
                <a:highlight>
                  <a:srgbClr val="FFFFFF"/>
                </a:highlight>
              </a:rPr>
              <a:t>Inner Loop Synthesis</a:t>
            </a:r>
            <a:r>
              <a:rPr lang="en-US" b="0" i="0">
                <a:effectLst/>
                <a:highlight>
                  <a:srgbClr val="FFFFFF"/>
                </a:highlight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1635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Domenico Tuccillo</cp:lastModifiedBy>
  <cp:revision>1</cp:revision>
  <dcterms:created xsi:type="dcterms:W3CDTF">2024-06-07T07:06:34Z</dcterms:created>
  <dcterms:modified xsi:type="dcterms:W3CDTF">2024-06-15T11:00:41Z</dcterms:modified>
</cp:coreProperties>
</file>